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896DB9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6EB16-9ECE-6405-117E-0C2C4D547A16}" name="Timo Wortmann" initials="TW" userId="b8e6c90923a6ab4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1E1EFD-A52B-4FE4-8197-92063BF929FD}" v="17" dt="2022-10-25T14:25:57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91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C41E1EFD-A52B-4FE4-8197-92063BF929FD}"/>
    <pc:docChg chg="undo custSel modSld">
      <pc:chgData name="Henning Luetkemeier" userId="3d3c2662-f269-47eb-98d6-2a650ef57765" providerId="ADAL" clId="{C41E1EFD-A52B-4FE4-8197-92063BF929FD}" dt="2022-10-25T14:28:42.386" v="166" actId="14100"/>
      <pc:docMkLst>
        <pc:docMk/>
      </pc:docMkLst>
      <pc:sldChg chg="addSp delSp modSp mod">
        <pc:chgData name="Henning Luetkemeier" userId="3d3c2662-f269-47eb-98d6-2a650ef57765" providerId="ADAL" clId="{C41E1EFD-A52B-4FE4-8197-92063BF929FD}" dt="2022-10-25T14:28:42.386" v="166" actId="14100"/>
        <pc:sldMkLst>
          <pc:docMk/>
          <pc:sldMk cId="144104349" sldId="256"/>
        </pc:sldMkLst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2" creationId="{37F162F8-B258-4451-BA7F-3A35D9DA5628}"/>
          </ac:spMkLst>
        </pc:spChg>
        <pc:spChg chg="add mod">
          <ac:chgData name="Henning Luetkemeier" userId="3d3c2662-f269-47eb-98d6-2a650ef57765" providerId="ADAL" clId="{C41E1EFD-A52B-4FE4-8197-92063BF929FD}" dt="2022-10-25T14:13:25.542" v="22" actId="1076"/>
          <ac:spMkLst>
            <pc:docMk/>
            <pc:sldMk cId="144104349" sldId="256"/>
            <ac:spMk id="3" creationId="{05979F0D-2911-B2FA-654F-535FCE96B61E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4" creationId="{5B211000-3B61-4F04-918E-496528942B94}"/>
          </ac:spMkLst>
        </pc:spChg>
        <pc:spChg chg="add mod">
          <ac:chgData name="Henning Luetkemeier" userId="3d3c2662-f269-47eb-98d6-2a650ef57765" providerId="ADAL" clId="{C41E1EFD-A52B-4FE4-8197-92063BF929FD}" dt="2022-10-25T14:14:17.556" v="27" actId="207"/>
          <ac:spMkLst>
            <pc:docMk/>
            <pc:sldMk cId="144104349" sldId="256"/>
            <ac:spMk id="5" creationId="{F5FFD53A-F9C9-0C5B-7897-E1E91C69BFF0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6" creationId="{96D24217-2F62-439A-B73D-30B5073D828E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7" creationId="{BF58B580-C6B9-4E3B-A91D-6EC6A6B8B009}"/>
          </ac:spMkLst>
        </pc:spChg>
        <pc:spChg chg="add del">
          <ac:chgData name="Henning Luetkemeier" userId="3d3c2662-f269-47eb-98d6-2a650ef57765" providerId="ADAL" clId="{C41E1EFD-A52B-4FE4-8197-92063BF929FD}" dt="2022-10-25T14:14:25.574" v="29" actId="478"/>
          <ac:spMkLst>
            <pc:docMk/>
            <pc:sldMk cId="144104349" sldId="256"/>
            <ac:spMk id="9" creationId="{0B8A9764-F831-7600-2290-87B4831B6D25}"/>
          </ac:spMkLst>
        </pc:spChg>
        <pc:spChg chg="add del">
          <ac:chgData name="Henning Luetkemeier" userId="3d3c2662-f269-47eb-98d6-2a650ef57765" providerId="ADAL" clId="{C41E1EFD-A52B-4FE4-8197-92063BF929FD}" dt="2022-10-25T14:14:45.376" v="31" actId="478"/>
          <ac:spMkLst>
            <pc:docMk/>
            <pc:sldMk cId="144104349" sldId="256"/>
            <ac:spMk id="10" creationId="{3034DF76-CAD0-C88D-ED3D-C5DCC1E0D111}"/>
          </ac:spMkLst>
        </pc:spChg>
        <pc:spChg chg="add mod">
          <ac:chgData name="Henning Luetkemeier" userId="3d3c2662-f269-47eb-98d6-2a650ef57765" providerId="ADAL" clId="{C41E1EFD-A52B-4FE4-8197-92063BF929FD}" dt="2022-10-25T14:28:35.737" v="163" actId="14100"/>
          <ac:spMkLst>
            <pc:docMk/>
            <pc:sldMk cId="144104349" sldId="256"/>
            <ac:spMk id="11" creationId="{07244511-0D59-0A86-5EC4-1ABFC0B98099}"/>
          </ac:spMkLst>
        </pc:spChg>
        <pc:spChg chg="add mod">
          <ac:chgData name="Henning Luetkemeier" userId="3d3c2662-f269-47eb-98d6-2a650ef57765" providerId="ADAL" clId="{C41E1EFD-A52B-4FE4-8197-92063BF929FD}" dt="2022-10-25T14:28:38.901" v="164" actId="14100"/>
          <ac:spMkLst>
            <pc:docMk/>
            <pc:sldMk cId="144104349" sldId="256"/>
            <ac:spMk id="12" creationId="{6680A0A2-543C-1561-66C6-6082CF667B4E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13" creationId="{0A5EC608-2A42-4B16-A196-9E3D804DB249}"/>
          </ac:spMkLst>
        </pc:spChg>
        <pc:spChg chg="add mod">
          <ac:chgData name="Henning Luetkemeier" userId="3d3c2662-f269-47eb-98d6-2a650ef57765" providerId="ADAL" clId="{C41E1EFD-A52B-4FE4-8197-92063BF929FD}" dt="2022-10-25T14:28:40.353" v="165" actId="14100"/>
          <ac:spMkLst>
            <pc:docMk/>
            <pc:sldMk cId="144104349" sldId="256"/>
            <ac:spMk id="15" creationId="{E6AE9876-5A08-2A87-D56E-34581C77481D}"/>
          </ac:spMkLst>
        </pc:spChg>
        <pc:spChg chg="add mod">
          <ac:chgData name="Henning Luetkemeier" userId="3d3c2662-f269-47eb-98d6-2a650ef57765" providerId="ADAL" clId="{C41E1EFD-A52B-4FE4-8197-92063BF929FD}" dt="2022-10-25T14:28:42.386" v="166" actId="14100"/>
          <ac:spMkLst>
            <pc:docMk/>
            <pc:sldMk cId="144104349" sldId="256"/>
            <ac:spMk id="16" creationId="{092F15B2-E629-B1C7-355C-0906EF02CFFA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17" creationId="{1D35BAE8-B408-44F6-BE6C-A0118BD59D57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18" creationId="{EB728545-557D-41CD-8CAC-D40C47F253EC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19" creationId="{7C954908-0F4A-45BB-805D-C897CC7F2D00}"/>
          </ac:spMkLst>
        </pc:spChg>
        <pc:spChg chg="add mod">
          <ac:chgData name="Henning Luetkemeier" userId="3d3c2662-f269-47eb-98d6-2a650ef57765" providerId="ADAL" clId="{C41E1EFD-A52B-4FE4-8197-92063BF929FD}" dt="2022-10-25T14:16:24.819" v="59" actId="14100"/>
          <ac:spMkLst>
            <pc:docMk/>
            <pc:sldMk cId="144104349" sldId="256"/>
            <ac:spMk id="20" creationId="{2B421D58-69BE-91AB-5DA7-2837E7999EE2}"/>
          </ac:spMkLst>
        </pc:spChg>
        <pc:spChg chg="add del mod">
          <ac:chgData name="Henning Luetkemeier" userId="3d3c2662-f269-47eb-98d6-2a650ef57765" providerId="ADAL" clId="{C41E1EFD-A52B-4FE4-8197-92063BF929FD}" dt="2022-10-25T14:17:10.192" v="66" actId="478"/>
          <ac:spMkLst>
            <pc:docMk/>
            <pc:sldMk cId="144104349" sldId="256"/>
            <ac:spMk id="23" creationId="{4668EA9A-DA89-D9AF-B888-500E2092EFA6}"/>
          </ac:spMkLst>
        </pc:spChg>
        <pc:spChg chg="add del mod">
          <ac:chgData name="Henning Luetkemeier" userId="3d3c2662-f269-47eb-98d6-2a650ef57765" providerId="ADAL" clId="{C41E1EFD-A52B-4FE4-8197-92063BF929FD}" dt="2022-10-25T14:20:50.438" v="101" actId="478"/>
          <ac:spMkLst>
            <pc:docMk/>
            <pc:sldMk cId="144104349" sldId="256"/>
            <ac:spMk id="24" creationId="{E1624AE0-6551-177E-6A0B-4BEFEA107F77}"/>
          </ac:spMkLst>
        </pc:spChg>
        <pc:spChg chg="del">
          <ac:chgData name="Henning Luetkemeier" userId="3d3c2662-f269-47eb-98d6-2a650ef57765" providerId="ADAL" clId="{C41E1EFD-A52B-4FE4-8197-92063BF929FD}" dt="2022-10-25T14:11:53.493" v="11" actId="21"/>
          <ac:spMkLst>
            <pc:docMk/>
            <pc:sldMk cId="144104349" sldId="256"/>
            <ac:spMk id="25" creationId="{2A47F842-B629-4DBB-A814-358E0C61F1FE}"/>
          </ac:spMkLst>
        </pc:spChg>
        <pc:spChg chg="add del mod">
          <ac:chgData name="Henning Luetkemeier" userId="3d3c2662-f269-47eb-98d6-2a650ef57765" providerId="ADAL" clId="{C41E1EFD-A52B-4FE4-8197-92063BF929FD}" dt="2022-10-25T14:20:48.958" v="99" actId="478"/>
          <ac:spMkLst>
            <pc:docMk/>
            <pc:sldMk cId="144104349" sldId="256"/>
            <ac:spMk id="26" creationId="{524BA463-65FB-6F9B-295B-EA265B1BA88B}"/>
          </ac:spMkLst>
        </pc:spChg>
        <pc:spChg chg="add del mod">
          <ac:chgData name="Henning Luetkemeier" userId="3d3c2662-f269-47eb-98d6-2a650ef57765" providerId="ADAL" clId="{C41E1EFD-A52B-4FE4-8197-92063BF929FD}" dt="2022-10-25T14:18:33.985" v="78" actId="478"/>
          <ac:spMkLst>
            <pc:docMk/>
            <pc:sldMk cId="144104349" sldId="256"/>
            <ac:spMk id="27" creationId="{B66969C7-9E51-2C6A-5873-37BA384F7841}"/>
          </ac:spMkLst>
        </pc:spChg>
        <pc:spChg chg="del mod">
          <ac:chgData name="Henning Luetkemeier" userId="3d3c2662-f269-47eb-98d6-2a650ef57765" providerId="ADAL" clId="{C41E1EFD-A52B-4FE4-8197-92063BF929FD}" dt="2022-10-25T14:15:18.077" v="38" actId="478"/>
          <ac:spMkLst>
            <pc:docMk/>
            <pc:sldMk cId="144104349" sldId="256"/>
            <ac:spMk id="28" creationId="{7DFFE6D6-C6E0-4D4D-A436-621AB802D855}"/>
          </ac:spMkLst>
        </pc:spChg>
        <pc:spChg chg="mod">
          <ac:chgData name="Henning Luetkemeier" userId="3d3c2662-f269-47eb-98d6-2a650ef57765" providerId="ADAL" clId="{C41E1EFD-A52B-4FE4-8197-92063BF929FD}" dt="2022-10-25T14:18:13.504" v="75" actId="1076"/>
          <ac:spMkLst>
            <pc:docMk/>
            <pc:sldMk cId="144104349" sldId="256"/>
            <ac:spMk id="33" creationId="{BDBFD496-29B6-48B0-BA9E-479BE83E959C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34" creationId="{CD8B66D1-B5D1-47BD-A3E3-BA542BCD0F0D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35" creationId="{818F8A83-F5F2-4F51-A811-B28CD7AE6A31}"/>
          </ac:spMkLst>
        </pc:spChg>
        <pc:spChg chg="add del mod">
          <ac:chgData name="Henning Luetkemeier" userId="3d3c2662-f269-47eb-98d6-2a650ef57765" providerId="ADAL" clId="{C41E1EFD-A52B-4FE4-8197-92063BF929FD}" dt="2022-10-25T14:22:18.191" v="114" actId="478"/>
          <ac:spMkLst>
            <pc:docMk/>
            <pc:sldMk cId="144104349" sldId="256"/>
            <ac:spMk id="36" creationId="{5B6202E3-E4EF-CE61-5F65-96CCD6CF8278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37" creationId="{F003E2BF-E083-4AF6-975A-E6C8DD4A579B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38" creationId="{C7380D67-F9C7-44C9-8D9A-23AF9AB73D80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39" creationId="{924E7842-1DF0-4028-8FC1-4BD9D1B988E2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40" creationId="{8250666D-1E4D-4AA2-A2DD-27B7A40BC3ED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41" creationId="{178DC3D5-3125-4F49-8893-6893A873F287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42" creationId="{6E43FE81-6FC8-48B3-A81C-680FC0D502A4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43" creationId="{FC23AC65-C4F4-4A79-889B-2AFA9E094FAF}"/>
          </ac:spMkLst>
        </pc:spChg>
        <pc:spChg chg="add del mod">
          <ac:chgData name="Henning Luetkemeier" userId="3d3c2662-f269-47eb-98d6-2a650ef57765" providerId="ADAL" clId="{C41E1EFD-A52B-4FE4-8197-92063BF929FD}" dt="2022-10-25T14:24:56.424" v="133" actId="478"/>
          <ac:spMkLst>
            <pc:docMk/>
            <pc:sldMk cId="144104349" sldId="256"/>
            <ac:spMk id="44" creationId="{3B193EC9-1E02-E2AD-6CB7-F24DE942A356}"/>
          </ac:spMkLst>
        </pc:spChg>
        <pc:spChg chg="add del mod">
          <ac:chgData name="Henning Luetkemeier" userId="3d3c2662-f269-47eb-98d6-2a650ef57765" providerId="ADAL" clId="{C41E1EFD-A52B-4FE4-8197-92063BF929FD}" dt="2022-10-25T14:20:49.623" v="100" actId="478"/>
          <ac:spMkLst>
            <pc:docMk/>
            <pc:sldMk cId="144104349" sldId="256"/>
            <ac:spMk id="45" creationId="{C27E29E3-CD92-1585-A7BA-3B624F864C61}"/>
          </ac:spMkLst>
        </pc:spChg>
        <pc:spChg chg="add del">
          <ac:chgData name="Henning Luetkemeier" userId="3d3c2662-f269-47eb-98d6-2a650ef57765" providerId="ADAL" clId="{C41E1EFD-A52B-4FE4-8197-92063BF929FD}" dt="2022-10-25T14:21:11.184" v="103" actId="478"/>
          <ac:spMkLst>
            <pc:docMk/>
            <pc:sldMk cId="144104349" sldId="256"/>
            <ac:spMk id="46" creationId="{A7C504CA-50D5-4B19-DA58-EA56A90D6016}"/>
          </ac:spMkLst>
        </pc:spChg>
        <pc:spChg chg="add del mod">
          <ac:chgData name="Henning Luetkemeier" userId="3d3c2662-f269-47eb-98d6-2a650ef57765" providerId="ADAL" clId="{C41E1EFD-A52B-4FE4-8197-92063BF929FD}" dt="2022-10-25T14:21:43.652" v="110" actId="478"/>
          <ac:spMkLst>
            <pc:docMk/>
            <pc:sldMk cId="144104349" sldId="256"/>
            <ac:spMk id="47" creationId="{6A8AD09E-0A81-D9C3-708A-270E7E501744}"/>
          </ac:spMkLst>
        </pc:spChg>
        <pc:spChg chg="del mod">
          <ac:chgData name="Henning Luetkemeier" userId="3d3c2662-f269-47eb-98d6-2a650ef57765" providerId="ADAL" clId="{C41E1EFD-A52B-4FE4-8197-92063BF929FD}" dt="2022-10-25T14:15:19.660" v="39" actId="478"/>
          <ac:spMkLst>
            <pc:docMk/>
            <pc:sldMk cId="144104349" sldId="256"/>
            <ac:spMk id="49" creationId="{02084994-3AD4-4F80-A86A-83EB53C9D5E8}"/>
          </ac:spMkLst>
        </pc:spChg>
        <pc:spChg chg="del mod">
          <ac:chgData name="Henning Luetkemeier" userId="3d3c2662-f269-47eb-98d6-2a650ef57765" providerId="ADAL" clId="{C41E1EFD-A52B-4FE4-8197-92063BF929FD}" dt="2022-10-25T14:15:21.005" v="40" actId="478"/>
          <ac:spMkLst>
            <pc:docMk/>
            <pc:sldMk cId="144104349" sldId="256"/>
            <ac:spMk id="50" creationId="{EFCC9E32-35BB-42F7-8CDF-69DCC1ACE1FA}"/>
          </ac:spMkLst>
        </pc:spChg>
        <pc:spChg chg="del mod">
          <ac:chgData name="Henning Luetkemeier" userId="3d3c2662-f269-47eb-98d6-2a650ef57765" providerId="ADAL" clId="{C41E1EFD-A52B-4FE4-8197-92063BF929FD}" dt="2022-10-25T14:15:22.948" v="41" actId="478"/>
          <ac:spMkLst>
            <pc:docMk/>
            <pc:sldMk cId="144104349" sldId="256"/>
            <ac:spMk id="51" creationId="{4097EE5F-56DB-41E8-8257-FA424BD69BB1}"/>
          </ac:spMkLst>
        </pc:spChg>
        <pc:spChg chg="add del">
          <ac:chgData name="Henning Luetkemeier" userId="3d3c2662-f269-47eb-98d6-2a650ef57765" providerId="ADAL" clId="{C41E1EFD-A52B-4FE4-8197-92063BF929FD}" dt="2022-10-25T14:22:29.465" v="115" actId="478"/>
          <ac:spMkLst>
            <pc:docMk/>
            <pc:sldMk cId="144104349" sldId="256"/>
            <ac:spMk id="53" creationId="{810755CD-770A-B922-8BCD-177BD4809492}"/>
          </ac:spMkLst>
        </pc:spChg>
        <pc:spChg chg="add del mod">
          <ac:chgData name="Henning Luetkemeier" userId="3d3c2662-f269-47eb-98d6-2a650ef57765" providerId="ADAL" clId="{C41E1EFD-A52B-4FE4-8197-92063BF929FD}" dt="2022-10-25T14:24:15.284" v="130" actId="478"/>
          <ac:spMkLst>
            <pc:docMk/>
            <pc:sldMk cId="144104349" sldId="256"/>
            <ac:spMk id="54" creationId="{B352D22F-8FEB-AB69-8A7E-93E7202BDD2A}"/>
          </ac:spMkLst>
        </pc:spChg>
        <pc:spChg chg="add del mod">
          <ac:chgData name="Henning Luetkemeier" userId="3d3c2662-f269-47eb-98d6-2a650ef57765" providerId="ADAL" clId="{C41E1EFD-A52B-4FE4-8197-92063BF929FD}" dt="2022-10-25T14:24:14.620" v="129" actId="478"/>
          <ac:spMkLst>
            <pc:docMk/>
            <pc:sldMk cId="144104349" sldId="256"/>
            <ac:spMk id="55" creationId="{88862B1A-A45E-1F46-D4D7-3581063DBBC1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56" creationId="{62E909CA-43DA-49A5-AAC3-52D9509ED1FE}"/>
          </ac:spMkLst>
        </pc:spChg>
        <pc:spChg chg="add del mod">
          <ac:chgData name="Henning Luetkemeier" userId="3d3c2662-f269-47eb-98d6-2a650ef57765" providerId="ADAL" clId="{C41E1EFD-A52B-4FE4-8197-92063BF929FD}" dt="2022-10-25T14:24:14.252" v="128" actId="478"/>
          <ac:spMkLst>
            <pc:docMk/>
            <pc:sldMk cId="144104349" sldId="256"/>
            <ac:spMk id="57" creationId="{E38B6B6C-0F05-5776-A3AB-537508EA69AD}"/>
          </ac:spMkLst>
        </pc:spChg>
        <pc:spChg chg="add del mod">
          <ac:chgData name="Henning Luetkemeier" userId="3d3c2662-f269-47eb-98d6-2a650ef57765" providerId="ADAL" clId="{C41E1EFD-A52B-4FE4-8197-92063BF929FD}" dt="2022-10-25T14:24:13.812" v="127" actId="478"/>
          <ac:spMkLst>
            <pc:docMk/>
            <pc:sldMk cId="144104349" sldId="256"/>
            <ac:spMk id="58" creationId="{65057008-3710-463F-2F53-7B376C33378C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59" creationId="{07746F89-3350-47EC-883A-0698763C5FC8}"/>
          </ac:spMkLst>
        </pc:spChg>
        <pc:spChg chg="mod">
          <ac:chgData name="Henning Luetkemeier" userId="3d3c2662-f269-47eb-98d6-2a650ef57765" providerId="ADAL" clId="{C41E1EFD-A52B-4FE4-8197-92063BF929FD}" dt="2022-10-25T14:12:13.866" v="19" actId="1076"/>
          <ac:spMkLst>
            <pc:docMk/>
            <pc:sldMk cId="144104349" sldId="256"/>
            <ac:spMk id="64" creationId="{BCF0024C-17D2-46A6-860F-CECA9AC80D29}"/>
          </ac:spMkLst>
        </pc:spChg>
        <pc:spChg chg="mod">
          <ac:chgData name="Henning Luetkemeier" userId="3d3c2662-f269-47eb-98d6-2a650ef57765" providerId="ADAL" clId="{C41E1EFD-A52B-4FE4-8197-92063BF929FD}" dt="2022-10-25T14:13:19.509" v="21" actId="1076"/>
          <ac:spMkLst>
            <pc:docMk/>
            <pc:sldMk cId="144104349" sldId="256"/>
            <ac:spMk id="68" creationId="{4E5FE1F9-FF50-4456-872A-17D56F509757}"/>
          </ac:spMkLst>
        </pc:spChg>
        <pc:cxnChg chg="mod">
          <ac:chgData name="Henning Luetkemeier" userId="3d3c2662-f269-47eb-98d6-2a650ef57765" providerId="ADAL" clId="{C41E1EFD-A52B-4FE4-8197-92063BF929FD}" dt="2022-10-25T14:13:19.509" v="21" actId="1076"/>
          <ac:cxnSpMkLst>
            <pc:docMk/>
            <pc:sldMk cId="144104349" sldId="256"/>
            <ac:cxnSpMk id="8" creationId="{CE7DDC76-0B0E-4DF5-A3F6-F0A3924B1BBF}"/>
          </ac:cxnSpMkLst>
        </pc:cxnChg>
        <pc:cxnChg chg="del mod">
          <ac:chgData name="Henning Luetkemeier" userId="3d3c2662-f269-47eb-98d6-2a650ef57765" providerId="ADAL" clId="{C41E1EFD-A52B-4FE4-8197-92063BF929FD}" dt="2022-10-25T14:13:30.512" v="23" actId="478"/>
          <ac:cxnSpMkLst>
            <pc:docMk/>
            <pc:sldMk cId="144104349" sldId="256"/>
            <ac:cxnSpMk id="14" creationId="{49C9620A-25FD-4E4B-9C61-6647D43A8230}"/>
          </ac:cxnSpMkLst>
        </pc:cxnChg>
        <pc:cxnChg chg="del mod">
          <ac:chgData name="Henning Luetkemeier" userId="3d3c2662-f269-47eb-98d6-2a650ef57765" providerId="ADAL" clId="{C41E1EFD-A52B-4FE4-8197-92063BF929FD}" dt="2022-10-25T14:16:46.822" v="62" actId="478"/>
          <ac:cxnSpMkLst>
            <pc:docMk/>
            <pc:sldMk cId="144104349" sldId="256"/>
            <ac:cxnSpMk id="48" creationId="{9DC7B13A-4DB5-427B-8D74-666E0004585D}"/>
          </ac:cxnSpMkLst>
        </pc:cxnChg>
        <pc:cxnChg chg="add del">
          <ac:chgData name="Henning Luetkemeier" userId="3d3c2662-f269-47eb-98d6-2a650ef57765" providerId="ADAL" clId="{C41E1EFD-A52B-4FE4-8197-92063BF929FD}" dt="2022-10-25T14:24:55.945" v="132" actId="478"/>
          <ac:cxnSpMkLst>
            <pc:docMk/>
            <pc:sldMk cId="144104349" sldId="256"/>
            <ac:cxnSpMk id="61" creationId="{C9DB39B7-ECD4-807B-89F8-044F467591A5}"/>
          </ac:cxnSpMkLst>
        </pc:cxnChg>
        <pc:cxnChg chg="add del mod">
          <ac:chgData name="Henning Luetkemeier" userId="3d3c2662-f269-47eb-98d6-2a650ef57765" providerId="ADAL" clId="{C41E1EFD-A52B-4FE4-8197-92063BF929FD}" dt="2022-10-25T14:25:11.361" v="135" actId="478"/>
          <ac:cxnSpMkLst>
            <pc:docMk/>
            <pc:sldMk cId="144104349" sldId="256"/>
            <ac:cxnSpMk id="63" creationId="{0F90B6DA-4FCB-961B-4186-E9A550B08A03}"/>
          </ac:cxnSpMkLst>
        </pc:cxnChg>
        <pc:cxnChg chg="add del mod">
          <ac:chgData name="Henning Luetkemeier" userId="3d3c2662-f269-47eb-98d6-2a650ef57765" providerId="ADAL" clId="{C41E1EFD-A52B-4FE4-8197-92063BF929FD}" dt="2022-10-25T14:25:40.332" v="140" actId="478"/>
          <ac:cxnSpMkLst>
            <pc:docMk/>
            <pc:sldMk cId="144104349" sldId="256"/>
            <ac:cxnSpMk id="66" creationId="{4C353F67-147B-8D81-0289-42C722D75B53}"/>
          </ac:cxnSpMkLst>
        </pc:cxnChg>
        <pc:cxnChg chg="add mod">
          <ac:chgData name="Henning Luetkemeier" userId="3d3c2662-f269-47eb-98d6-2a650ef57765" providerId="ADAL" clId="{C41E1EFD-A52B-4FE4-8197-92063BF929FD}" dt="2022-10-25T14:27:13.561" v="155" actId="208"/>
          <ac:cxnSpMkLst>
            <pc:docMk/>
            <pc:sldMk cId="144104349" sldId="256"/>
            <ac:cxnSpMk id="67" creationId="{328F6237-11AF-ED3B-A8EE-4FC37A8EC7C9}"/>
          </ac:cxnSpMkLst>
        </pc:cxnChg>
        <pc:cxnChg chg="add mod">
          <ac:chgData name="Henning Luetkemeier" userId="3d3c2662-f269-47eb-98d6-2a650ef57765" providerId="ADAL" clId="{C41E1EFD-A52B-4FE4-8197-92063BF929FD}" dt="2022-10-25T14:27:19.663" v="157" actId="208"/>
          <ac:cxnSpMkLst>
            <pc:docMk/>
            <pc:sldMk cId="144104349" sldId="256"/>
            <ac:cxnSpMk id="71" creationId="{5B316A3B-15FE-37AF-67A3-3DC4EDAD78E7}"/>
          </ac:cxnSpMkLst>
        </pc:cxnChg>
        <pc:cxnChg chg="add mod">
          <ac:chgData name="Henning Luetkemeier" userId="3d3c2662-f269-47eb-98d6-2a650ef57765" providerId="ADAL" clId="{C41E1EFD-A52B-4FE4-8197-92063BF929FD}" dt="2022-10-25T14:27:16.117" v="156" actId="208"/>
          <ac:cxnSpMkLst>
            <pc:docMk/>
            <pc:sldMk cId="144104349" sldId="256"/>
            <ac:cxnSpMk id="74" creationId="{A9125932-E7C6-E449-8690-532871606C18}"/>
          </ac:cxnSpMkLst>
        </pc:cxnChg>
      </pc:sldChg>
    </pc:docChg>
  </pc:docChgLst>
</pc:chgInfo>
</file>

<file path=ppt/comments/modernComment_100_896DB9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6055888-A0FB-4790-843A-D3F3FF762CF7}" authorId="{4AB6EB16-9ECE-6405-117E-0C2C4D547A16}" created="2021-10-18T15:44:24.09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4104349" sldId="256"/>
      <ac:spMk id="17" creationId="{1D35BAE8-B408-44F6-BE6C-A0118BD59D57}"/>
    </ac:deMkLst>
    <p188:txBody>
      <a:bodyPr/>
      <a:lstStyle/>
      <a:p>
        <a:r>
          <a:rPr lang="de-DE"/>
          <a:t>Induktives Signal beim Eintreffen des Schlittens in die Station </a:t>
        </a:r>
      </a:p>
    </p188:txBody>
  </p188:cm>
  <p188:cm id="{63D61604-9B59-494E-BE93-6C80B7C96370}" authorId="{4AB6EB16-9ECE-6405-117E-0C2C4D547A16}" created="2021-10-18T15:47:51.558">
    <pc:sldMkLst xmlns:pc="http://schemas.microsoft.com/office/powerpoint/2013/main/command">
      <pc:docMk/>
      <pc:sldMk cId="144104349" sldId="256"/>
    </pc:sldMkLst>
    <p188:txBody>
      <a:bodyPr/>
      <a:lstStyle/>
      <a:p>
        <a:r>
          <a:rPr lang="de-DE"/>
          <a:t>Spannungssignal wird an die SPS weitergeleitet</a:t>
        </a:r>
      </a:p>
    </p188:txBody>
  </p188:cm>
  <p188:cm id="{0F3AF3BD-C8C6-4F8D-B5C7-C015757B0252}" authorId="{4AB6EB16-9ECE-6405-117E-0C2C4D547A16}" created="2021-10-18T15:49:55.936">
    <pc:sldMkLst xmlns:pc="http://schemas.microsoft.com/office/powerpoint/2013/main/command">
      <pc:docMk/>
      <pc:sldMk cId="144104349" sldId="256"/>
    </pc:sldMkLst>
    <p188:txBody>
      <a:bodyPr/>
      <a:lstStyle/>
      <a:p>
        <a:r>
          <a:rPr lang="de-DE"/>
          <a:t>Siemens SPS schickt ein Spannungssignal an den Druckluftzylinder zum Anhalten des Schlittens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7C6AF-3176-4E33-9CB9-A55F3BC8D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183B72A-3A42-489C-A963-B88DF47C8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0EF3C7-E1AE-4E63-8EC4-BB7E4AC2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3081-CF3F-4186-85D4-C47A93F5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C2AA3F-5DFF-4789-A502-3E6C9368B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46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C0172-7BC7-4AEA-BDD9-BE5CAA0D3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279008-7571-4E44-BA14-E4201643C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64C5B-4269-4F3C-924E-E23D569A5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9218A-16FA-4673-AD63-D7A4D119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17456-165C-4F86-94BB-9B4CED222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3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54935C-AEE2-42AC-8EFB-4D666E1D45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AFC569-3949-4DE8-95FC-B65B3F5F0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A38C17-C410-4036-A844-6E841383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8E8F17-EC59-4F26-894A-9A3062CB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2E7A34-0EB7-4C70-8953-5C59B2848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46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9B38F4-DFBC-4BE2-A6E1-B1864FAB7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762EDC-CB75-4EDA-AEA6-53FA42A10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83D2B4-D9C1-4662-9701-A8307E4FC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1DF98-D593-4B95-B83C-7D5BBE5E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099472-4ED2-4231-ACE3-E6FCE4FF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64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53C4A3-60C5-41AE-BE34-A914E6D5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ABDF42-661E-445B-9CD0-9591A3EAE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F4882-A2BD-4B7D-841D-4DA79250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FB2DA0-F3F9-436F-8BA6-DBA20797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3321C3-6316-46E4-B974-A02B80BE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39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1A581-7251-4D11-AA74-125FDB21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AFEBA7-C23A-4D7F-A54F-B19003B9E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4D0AA-4F44-4364-8A39-3B39FC1FB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20786F-2D53-4DFD-AD38-B8BFED65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378726-E300-474F-BC63-BF8CE913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A47755-E381-4EA6-A6D3-543976DB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44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F286F-972B-434E-8E00-5789581E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D428C1-E81F-4E62-8E65-D1B24469D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C55263-3E0C-475D-BDB7-82BF79DD5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0699F2-D13C-499D-926B-A0A14EC47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AC1A936-F336-4561-BB97-19D99A1DA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BF9015-A805-4C6B-A1F8-874CACF82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8F59D9-D3D3-4F8C-925F-304C478CF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AFCB955-3698-4138-891C-5491EE7ED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43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01B98-982A-426B-BA35-73E7DF120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3C6D3C-E81D-49B0-84F3-5B6E2246B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5601E-C2DB-4CEF-8B69-465FF255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EA3E5A-1A81-4F5F-8C8B-B04A866D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3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7D1D30-AD55-4B83-BF7F-02E0A42B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83C69ED-53E3-4DBE-9ABE-3355AFDEE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CA43B1-2159-4FEB-815D-E50136BD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26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D7902D-AC30-41B2-83FF-D07BE50A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541978-2E9B-478D-9D85-74F36528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F5FF9C-572A-4FF1-89BE-029E43FE8E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90E51F-96A2-464B-A408-19A0AB696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A64450-FDD8-4150-9E56-002E1C26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85ED70-4BCE-4FA1-B36C-CF9DCE7A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1E1FFD-518D-43D2-AE56-108D16D86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3C8BE61-952A-4E2B-9962-16812D5A1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05BF0F-0B13-43E1-9676-5C48C34EE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65BC53-6A4F-4A19-A428-11D385E8F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1901D6-672B-4038-8DD3-0FFB7C438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07AC29-2FCD-4725-A30F-47C10FB4F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80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266723-2452-4547-8347-9EC47D40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6600C8-F1C5-4F8D-9AA0-C1A197603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13C30-0710-48DC-8356-21DEAAD40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8A1D5-3FD0-46F4-BDAB-79346441722E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76A32D-2AF7-4FF0-A66E-27DFD0677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95D020-3614-40D9-8125-2B8E7193B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0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0_896DB9D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>
            <a:extLst>
              <a:ext uri="{FF2B5EF4-FFF2-40B4-BE49-F238E27FC236}">
                <a16:creationId xmlns:a16="http://schemas.microsoft.com/office/drawing/2014/main" id="{4E5FE1F9-FF50-4456-872A-17D56F509757}"/>
              </a:ext>
            </a:extLst>
          </p:cNvPr>
          <p:cNvSpPr/>
          <p:nvPr/>
        </p:nvSpPr>
        <p:spPr>
          <a:xfrm>
            <a:off x="2474267" y="4416254"/>
            <a:ext cx="1893605" cy="92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Siemens SPS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07746F89-3350-47EC-883A-0698763C5FC8}"/>
              </a:ext>
            </a:extLst>
          </p:cNvPr>
          <p:cNvSpPr/>
          <p:nvPr/>
        </p:nvSpPr>
        <p:spPr>
          <a:xfrm>
            <a:off x="5303130" y="4413881"/>
            <a:ext cx="1975408" cy="928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Ansteuerung des Ansaugroboter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B211000-3B61-4F04-918E-496528942B94}"/>
              </a:ext>
            </a:extLst>
          </p:cNvPr>
          <p:cNvSpPr/>
          <p:nvPr/>
        </p:nvSpPr>
        <p:spPr>
          <a:xfrm>
            <a:off x="258393" y="1497512"/>
            <a:ext cx="8751904" cy="2139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Förderband</a:t>
            </a:r>
          </a:p>
          <a:p>
            <a:endParaRPr lang="de-DE" dirty="0"/>
          </a:p>
          <a:p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6D24217-2F62-439A-B73D-30B5073D828E}"/>
              </a:ext>
            </a:extLst>
          </p:cNvPr>
          <p:cNvSpPr/>
          <p:nvPr/>
        </p:nvSpPr>
        <p:spPr>
          <a:xfrm>
            <a:off x="2474267" y="5852442"/>
            <a:ext cx="189360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Druckluftzylinder zum Anhalten des Schlittens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F58B580-C6B9-4E3B-A91D-6EC6A6B8B009}"/>
              </a:ext>
            </a:extLst>
          </p:cNvPr>
          <p:cNvSpPr/>
          <p:nvPr/>
        </p:nvSpPr>
        <p:spPr>
          <a:xfrm>
            <a:off x="758707" y="4407469"/>
            <a:ext cx="1200071" cy="92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Induktiver Sensor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A5EC608-2A42-4B16-A196-9E3D804DB249}"/>
              </a:ext>
            </a:extLst>
          </p:cNvPr>
          <p:cNvSpPr/>
          <p:nvPr/>
        </p:nvSpPr>
        <p:spPr>
          <a:xfrm>
            <a:off x="940495" y="2047926"/>
            <a:ext cx="7875200" cy="14022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Schlitten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1D35BAE8-B408-44F6-BE6C-A0118BD59D57}"/>
              </a:ext>
            </a:extLst>
          </p:cNvPr>
          <p:cNvSpPr/>
          <p:nvPr/>
        </p:nvSpPr>
        <p:spPr>
          <a:xfrm>
            <a:off x="1237191" y="3434882"/>
            <a:ext cx="239696" cy="96368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nach unten 17">
            <a:extLst>
              <a:ext uri="{FF2B5EF4-FFF2-40B4-BE49-F238E27FC236}">
                <a16:creationId xmlns:a16="http://schemas.microsoft.com/office/drawing/2014/main" id="{EB728545-557D-41CD-8CAC-D40C47F253EC}"/>
              </a:ext>
            </a:extLst>
          </p:cNvPr>
          <p:cNvSpPr/>
          <p:nvPr/>
        </p:nvSpPr>
        <p:spPr>
          <a:xfrm>
            <a:off x="3288649" y="5350630"/>
            <a:ext cx="264839" cy="484682"/>
          </a:xfrm>
          <a:prstGeom prst="down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: nach unten 18">
            <a:extLst>
              <a:ext uri="{FF2B5EF4-FFF2-40B4-BE49-F238E27FC236}">
                <a16:creationId xmlns:a16="http://schemas.microsoft.com/office/drawing/2014/main" id="{7C954908-0F4A-45BB-805D-C897CC7F2D00}"/>
              </a:ext>
            </a:extLst>
          </p:cNvPr>
          <p:cNvSpPr/>
          <p:nvPr/>
        </p:nvSpPr>
        <p:spPr>
          <a:xfrm rot="16200000">
            <a:off x="2081392" y="4610561"/>
            <a:ext cx="270266" cy="51549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: nach unten 28">
            <a:extLst>
              <a:ext uri="{FF2B5EF4-FFF2-40B4-BE49-F238E27FC236}">
                <a16:creationId xmlns:a16="http://schemas.microsoft.com/office/drawing/2014/main" id="{098756E7-B9C2-4F55-8383-9F9EC21FA228}"/>
              </a:ext>
            </a:extLst>
          </p:cNvPr>
          <p:cNvSpPr/>
          <p:nvPr/>
        </p:nvSpPr>
        <p:spPr>
          <a:xfrm rot="16200000">
            <a:off x="8913575" y="5466668"/>
            <a:ext cx="230819" cy="60811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: nach unten 29">
            <a:extLst>
              <a:ext uri="{FF2B5EF4-FFF2-40B4-BE49-F238E27FC236}">
                <a16:creationId xmlns:a16="http://schemas.microsoft.com/office/drawing/2014/main" id="{0FEAF610-76DF-47A8-8662-2FC207258AC1}"/>
              </a:ext>
            </a:extLst>
          </p:cNvPr>
          <p:cNvSpPr/>
          <p:nvPr/>
        </p:nvSpPr>
        <p:spPr>
          <a:xfrm rot="16200000">
            <a:off x="8913575" y="5764410"/>
            <a:ext cx="230819" cy="60811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B03C744E-7D75-427D-817E-AF48FD2651B0}"/>
              </a:ext>
            </a:extLst>
          </p:cNvPr>
          <p:cNvSpPr/>
          <p:nvPr/>
        </p:nvSpPr>
        <p:spPr>
          <a:xfrm rot="16200000">
            <a:off x="8913574" y="6062150"/>
            <a:ext cx="230820" cy="6081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F5AD8F-57D0-4B51-9FBB-1B9C04BCE089}"/>
              </a:ext>
            </a:extLst>
          </p:cNvPr>
          <p:cNvSpPr txBox="1"/>
          <p:nvPr/>
        </p:nvSpPr>
        <p:spPr>
          <a:xfrm>
            <a:off x="9333042" y="5275367"/>
            <a:ext cx="2720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= Sichtfeld</a:t>
            </a:r>
          </a:p>
          <a:p>
            <a:r>
              <a:rPr lang="de-DE" sz="2000" dirty="0"/>
              <a:t>= Induktives Signal</a:t>
            </a:r>
          </a:p>
          <a:p>
            <a:r>
              <a:rPr lang="de-DE" sz="2000" dirty="0"/>
              <a:t>= Elektrisches Signal</a:t>
            </a:r>
          </a:p>
          <a:p>
            <a:r>
              <a:rPr lang="de-DE" sz="2000" dirty="0"/>
              <a:t>= pneumatischer Druck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DBFD496-29B6-48B0-BA9E-479BE83E959C}"/>
              </a:ext>
            </a:extLst>
          </p:cNvPr>
          <p:cNvSpPr txBox="1"/>
          <p:nvPr/>
        </p:nvSpPr>
        <p:spPr>
          <a:xfrm>
            <a:off x="9597500" y="226932"/>
            <a:ext cx="259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Teil A = Logo (rechter Teil)</a:t>
            </a:r>
          </a:p>
          <a:p>
            <a:r>
              <a:rPr lang="de-DE" dirty="0"/>
              <a:t>Teil B = Logo (linker Teil)</a:t>
            </a:r>
          </a:p>
          <a:p>
            <a:r>
              <a:rPr lang="de-DE" dirty="0"/>
              <a:t>Teil C = HSHL-Schriftzug</a:t>
            </a: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CD8B66D1-B5D1-47BD-A3E3-BA542BCD0F0D}"/>
              </a:ext>
            </a:extLst>
          </p:cNvPr>
          <p:cNvSpPr/>
          <p:nvPr/>
        </p:nvSpPr>
        <p:spPr>
          <a:xfrm>
            <a:off x="1970305" y="2387496"/>
            <a:ext cx="6596109" cy="965447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Objektträger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818F8A83-F5F2-4F51-A811-B28CD7AE6A31}"/>
              </a:ext>
            </a:extLst>
          </p:cNvPr>
          <p:cNvSpPr/>
          <p:nvPr/>
        </p:nvSpPr>
        <p:spPr>
          <a:xfrm>
            <a:off x="5303130" y="241321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A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003E2BF-E083-4AF6-975A-E6C8DD4A579B}"/>
              </a:ext>
            </a:extLst>
          </p:cNvPr>
          <p:cNvSpPr/>
          <p:nvPr/>
        </p:nvSpPr>
        <p:spPr>
          <a:xfrm>
            <a:off x="7427850" y="241301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C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C7380D67-F9C7-44C9-8D9A-23AF9AB73D80}"/>
              </a:ext>
            </a:extLst>
          </p:cNvPr>
          <p:cNvSpPr/>
          <p:nvPr/>
        </p:nvSpPr>
        <p:spPr>
          <a:xfrm>
            <a:off x="6365490" y="241301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B</a:t>
            </a: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924E7842-1DF0-4028-8FC1-4BD9D1B988E2}"/>
              </a:ext>
            </a:extLst>
          </p:cNvPr>
          <p:cNvSpPr/>
          <p:nvPr/>
        </p:nvSpPr>
        <p:spPr>
          <a:xfrm>
            <a:off x="4251127" y="240505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Grundplatte</a:t>
            </a:r>
          </a:p>
        </p:txBody>
      </p:sp>
      <p:sp>
        <p:nvSpPr>
          <p:cNvPr id="40" name="Pfeil: nach unten 39">
            <a:extLst>
              <a:ext uri="{FF2B5EF4-FFF2-40B4-BE49-F238E27FC236}">
                <a16:creationId xmlns:a16="http://schemas.microsoft.com/office/drawing/2014/main" id="{8250666D-1E4D-4AA2-A2DD-27B7A40BC3ED}"/>
              </a:ext>
            </a:extLst>
          </p:cNvPr>
          <p:cNvSpPr/>
          <p:nvPr/>
        </p:nvSpPr>
        <p:spPr>
          <a:xfrm rot="10800000">
            <a:off x="5645659" y="3348245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: nach unten 40">
            <a:extLst>
              <a:ext uri="{FF2B5EF4-FFF2-40B4-BE49-F238E27FC236}">
                <a16:creationId xmlns:a16="http://schemas.microsoft.com/office/drawing/2014/main" id="{178DC3D5-3125-4F49-8893-6893A873F287}"/>
              </a:ext>
            </a:extLst>
          </p:cNvPr>
          <p:cNvSpPr/>
          <p:nvPr/>
        </p:nvSpPr>
        <p:spPr>
          <a:xfrm rot="10800000">
            <a:off x="6702841" y="3348245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6E43FE81-6FC8-48B3-A81C-680FC0D502A4}"/>
              </a:ext>
            </a:extLst>
          </p:cNvPr>
          <p:cNvSpPr/>
          <p:nvPr/>
        </p:nvSpPr>
        <p:spPr>
          <a:xfrm rot="10800000">
            <a:off x="7765201" y="3348245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Pfeil: nach unten 42">
            <a:extLst>
              <a:ext uri="{FF2B5EF4-FFF2-40B4-BE49-F238E27FC236}">
                <a16:creationId xmlns:a16="http://schemas.microsoft.com/office/drawing/2014/main" id="{FC23AC65-C4F4-4A79-889B-2AFA9E094FAF}"/>
              </a:ext>
            </a:extLst>
          </p:cNvPr>
          <p:cNvSpPr/>
          <p:nvPr/>
        </p:nvSpPr>
        <p:spPr>
          <a:xfrm rot="10800000">
            <a:off x="4574081" y="3329470"/>
            <a:ext cx="239696" cy="57262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7F162F8-B258-4451-BA7F-3A35D9DA5628}"/>
              </a:ext>
            </a:extLst>
          </p:cNvPr>
          <p:cNvSpPr/>
          <p:nvPr/>
        </p:nvSpPr>
        <p:spPr>
          <a:xfrm>
            <a:off x="4632046" y="3809319"/>
            <a:ext cx="3309856" cy="979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Pfeil: nach unten 51">
            <a:extLst>
              <a:ext uri="{FF2B5EF4-FFF2-40B4-BE49-F238E27FC236}">
                <a16:creationId xmlns:a16="http://schemas.microsoft.com/office/drawing/2014/main" id="{1E1B3B5B-38AD-4EB9-AE0C-06772B2B09FB}"/>
              </a:ext>
            </a:extLst>
          </p:cNvPr>
          <p:cNvSpPr/>
          <p:nvPr/>
        </p:nvSpPr>
        <p:spPr>
          <a:xfrm rot="16200000">
            <a:off x="8913573" y="5161898"/>
            <a:ext cx="230819" cy="608119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62E909CA-43DA-49A5-AAC3-52D9509ED1FE}"/>
              </a:ext>
            </a:extLst>
          </p:cNvPr>
          <p:cNvSpPr/>
          <p:nvPr/>
        </p:nvSpPr>
        <p:spPr>
          <a:xfrm>
            <a:off x="6167126" y="3907519"/>
            <a:ext cx="239696" cy="477064"/>
          </a:xfrm>
          <a:prstGeom prst="downArrow">
            <a:avLst/>
          </a:prstGeom>
          <a:ln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BCF0024C-17D2-46A6-860F-CECA9AC80D29}"/>
              </a:ext>
            </a:extLst>
          </p:cNvPr>
          <p:cNvSpPr txBox="1"/>
          <p:nvPr/>
        </p:nvSpPr>
        <p:spPr>
          <a:xfrm>
            <a:off x="103995" y="305224"/>
            <a:ext cx="4201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/>
              <a:t>Veranschaulichung des Systems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CE7DDC76-0B0E-4DF5-A3F6-F0A3924B1BBF}"/>
              </a:ext>
            </a:extLst>
          </p:cNvPr>
          <p:cNvCxnSpPr>
            <a:cxnSpLocks/>
            <a:stCxn id="68" idx="3"/>
            <a:endCxn id="59" idx="1"/>
          </p:cNvCxnSpPr>
          <p:nvPr/>
        </p:nvCxnSpPr>
        <p:spPr>
          <a:xfrm flipV="1">
            <a:off x="4367872" y="4878139"/>
            <a:ext cx="935258" cy="258"/>
          </a:xfrm>
          <a:prstGeom prst="straightConnector1">
            <a:avLst/>
          </a:prstGeom>
          <a:ln w="133350"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05979F0D-2911-B2FA-654F-535FCE96B61E}"/>
              </a:ext>
            </a:extLst>
          </p:cNvPr>
          <p:cNvSpPr/>
          <p:nvPr/>
        </p:nvSpPr>
        <p:spPr>
          <a:xfrm>
            <a:off x="5545939" y="256085"/>
            <a:ext cx="2296516" cy="941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Kameraüberwachung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5FFD53A-F9C9-0C5B-7897-E1E91C69BFF0}"/>
              </a:ext>
            </a:extLst>
          </p:cNvPr>
          <p:cNvSpPr/>
          <p:nvPr/>
        </p:nvSpPr>
        <p:spPr>
          <a:xfrm>
            <a:off x="4496492" y="1559284"/>
            <a:ext cx="3733013" cy="2071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07244511-0D59-0A86-5EC4-1ABFC0B98099}"/>
              </a:ext>
            </a:extLst>
          </p:cNvPr>
          <p:cNvSpPr/>
          <p:nvPr/>
        </p:nvSpPr>
        <p:spPr>
          <a:xfrm>
            <a:off x="4609723" y="1710690"/>
            <a:ext cx="234904" cy="697807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6680A0A2-543C-1561-66C6-6082CF667B4E}"/>
              </a:ext>
            </a:extLst>
          </p:cNvPr>
          <p:cNvSpPr/>
          <p:nvPr/>
        </p:nvSpPr>
        <p:spPr>
          <a:xfrm>
            <a:off x="5666713" y="1704706"/>
            <a:ext cx="234904" cy="70379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: nach unten 14">
            <a:extLst>
              <a:ext uri="{FF2B5EF4-FFF2-40B4-BE49-F238E27FC236}">
                <a16:creationId xmlns:a16="http://schemas.microsoft.com/office/drawing/2014/main" id="{E6AE9876-5A08-2A87-D56E-34581C77481D}"/>
              </a:ext>
            </a:extLst>
          </p:cNvPr>
          <p:cNvSpPr/>
          <p:nvPr/>
        </p:nvSpPr>
        <p:spPr>
          <a:xfrm>
            <a:off x="6709867" y="1698619"/>
            <a:ext cx="234904" cy="70379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: nach unten 15">
            <a:extLst>
              <a:ext uri="{FF2B5EF4-FFF2-40B4-BE49-F238E27FC236}">
                <a16:creationId xmlns:a16="http://schemas.microsoft.com/office/drawing/2014/main" id="{092F15B2-E629-B1C7-355C-0906EF02CFFA}"/>
              </a:ext>
            </a:extLst>
          </p:cNvPr>
          <p:cNvSpPr/>
          <p:nvPr/>
        </p:nvSpPr>
        <p:spPr>
          <a:xfrm>
            <a:off x="7772227" y="1698619"/>
            <a:ext cx="234904" cy="70379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: nach unten 19">
            <a:extLst>
              <a:ext uri="{FF2B5EF4-FFF2-40B4-BE49-F238E27FC236}">
                <a16:creationId xmlns:a16="http://schemas.microsoft.com/office/drawing/2014/main" id="{2B421D58-69BE-91AB-5DA7-2837E7999EE2}"/>
              </a:ext>
            </a:extLst>
          </p:cNvPr>
          <p:cNvSpPr/>
          <p:nvPr/>
        </p:nvSpPr>
        <p:spPr>
          <a:xfrm rot="10800000">
            <a:off x="6453148" y="1198879"/>
            <a:ext cx="234904" cy="409152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328F6237-11AF-ED3B-A8EE-4FC37A8EC7C9}"/>
              </a:ext>
            </a:extLst>
          </p:cNvPr>
          <p:cNvCxnSpPr>
            <a:cxnSpLocks/>
          </p:cNvCxnSpPr>
          <p:nvPr/>
        </p:nvCxnSpPr>
        <p:spPr>
          <a:xfrm flipH="1" flipV="1">
            <a:off x="7842455" y="722604"/>
            <a:ext cx="1471090" cy="1336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5B316A3B-15FE-37AF-67A3-3DC4EDAD78E7}"/>
              </a:ext>
            </a:extLst>
          </p:cNvPr>
          <p:cNvCxnSpPr>
            <a:cxnSpLocks/>
          </p:cNvCxnSpPr>
          <p:nvPr/>
        </p:nvCxnSpPr>
        <p:spPr>
          <a:xfrm flipH="1">
            <a:off x="7291760" y="4920098"/>
            <a:ext cx="2021785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A9125932-E7C6-E449-8690-532871606C18}"/>
              </a:ext>
            </a:extLst>
          </p:cNvPr>
          <p:cNvCxnSpPr>
            <a:cxnSpLocks/>
          </p:cNvCxnSpPr>
          <p:nvPr/>
        </p:nvCxnSpPr>
        <p:spPr>
          <a:xfrm>
            <a:off x="9275618" y="766889"/>
            <a:ext cx="0" cy="415320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434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Wortmann</dc:creator>
  <cp:lastModifiedBy>Henning Luetkemeier</cp:lastModifiedBy>
  <cp:revision>4</cp:revision>
  <dcterms:created xsi:type="dcterms:W3CDTF">2021-10-13T18:24:33Z</dcterms:created>
  <dcterms:modified xsi:type="dcterms:W3CDTF">2022-10-25T14:28:43Z</dcterms:modified>
</cp:coreProperties>
</file>